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5" r:id="rId5"/>
    <p:sldId id="266" r:id="rId6"/>
    <p:sldId id="261" r:id="rId7"/>
    <p:sldId id="262" r:id="rId8"/>
    <p:sldId id="263" r:id="rId9"/>
    <p:sldId id="264" r:id="rId10"/>
    <p:sldId id="268" r:id="rId11"/>
    <p:sldId id="259" r:id="rId12"/>
    <p:sldId id="260" r:id="rId13"/>
    <p:sldId id="270" r:id="rId14"/>
    <p:sldId id="271" r:id="rId15"/>
    <p:sldId id="273" r:id="rId16"/>
    <p:sldId id="274" r:id="rId17"/>
    <p:sldId id="269" r:id="rId1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922400-9802-4E53-B4B1-75E9A9010DCB}" v="2" dt="2021-06-05T17:39:08.5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sen.jensdicksen@gmail.com" userId="429696782e7f59c3" providerId="LiveId" clId="{C1922400-9802-4E53-B4B1-75E9A9010DCB}"/>
    <pc:docChg chg="undo custSel addSld delSld modSld sldOrd">
      <pc:chgData name="jensen.jensdicksen@gmail.com" userId="429696782e7f59c3" providerId="LiveId" clId="{C1922400-9802-4E53-B4B1-75E9A9010DCB}" dt="2021-06-06T08:40:31.004" v="1430"/>
      <pc:docMkLst>
        <pc:docMk/>
      </pc:docMkLst>
      <pc:sldChg chg="delSp add setBg delDesignElem">
        <pc:chgData name="jensen.jensdicksen@gmail.com" userId="429696782e7f59c3" providerId="LiveId" clId="{C1922400-9802-4E53-B4B1-75E9A9010DCB}" dt="2021-06-05T17:38:14.953" v="671"/>
        <pc:sldMkLst>
          <pc:docMk/>
          <pc:sldMk cId="376829536" sldId="258"/>
        </pc:sldMkLst>
        <pc:spChg chg="del">
          <ac:chgData name="jensen.jensdicksen@gmail.com" userId="429696782e7f59c3" providerId="LiveId" clId="{C1922400-9802-4E53-B4B1-75E9A9010DCB}" dt="2021-06-05T17:38:14.953" v="671"/>
          <ac:spMkLst>
            <pc:docMk/>
            <pc:sldMk cId="376829536" sldId="258"/>
            <ac:spMk id="58" creationId="{74426AB7-D619-4515-962A-BC83909EC015}"/>
          </ac:spMkLst>
        </pc:spChg>
        <pc:spChg chg="del">
          <ac:chgData name="jensen.jensdicksen@gmail.com" userId="429696782e7f59c3" providerId="LiveId" clId="{C1922400-9802-4E53-B4B1-75E9A9010DCB}" dt="2021-06-05T17:38:14.953" v="671"/>
          <ac:spMkLst>
            <pc:docMk/>
            <pc:sldMk cId="376829536" sldId="258"/>
            <ac:spMk id="59" creationId="{DE47DF98-723F-4AAC-ABCF-CACBC438F78F}"/>
          </ac:spMkLst>
        </pc:spChg>
        <pc:cxnChg chg="del">
          <ac:chgData name="jensen.jensdicksen@gmail.com" userId="429696782e7f59c3" providerId="LiveId" clId="{C1922400-9802-4E53-B4B1-75E9A9010DCB}" dt="2021-06-05T17:38:14.953" v="671"/>
          <ac:cxnSpMkLst>
            <pc:docMk/>
            <pc:sldMk cId="376829536" sldId="258"/>
            <ac:cxnSpMk id="65" creationId="{EA29FC7C-9308-4FDE-8DCA-405668055B0F}"/>
          </ac:cxnSpMkLst>
        </pc:cxnChg>
      </pc:sldChg>
      <pc:sldChg chg="ord">
        <pc:chgData name="jensen.jensdicksen@gmail.com" userId="429696782e7f59c3" providerId="LiveId" clId="{C1922400-9802-4E53-B4B1-75E9A9010DCB}" dt="2021-06-05T17:17:41.218" v="33"/>
        <pc:sldMkLst>
          <pc:docMk/>
          <pc:sldMk cId="231346799" sldId="259"/>
        </pc:sldMkLst>
      </pc:sldChg>
      <pc:sldChg chg="ord">
        <pc:chgData name="jensen.jensdicksen@gmail.com" userId="429696782e7f59c3" providerId="LiveId" clId="{C1922400-9802-4E53-B4B1-75E9A9010DCB}" dt="2021-06-05T17:17:46.984" v="35"/>
        <pc:sldMkLst>
          <pc:docMk/>
          <pc:sldMk cId="2395297989" sldId="260"/>
        </pc:sldMkLst>
      </pc:sldChg>
      <pc:sldChg chg="addSp delSp modSp mod">
        <pc:chgData name="jensen.jensdicksen@gmail.com" userId="429696782e7f59c3" providerId="LiveId" clId="{C1922400-9802-4E53-B4B1-75E9A9010DCB}" dt="2021-06-05T17:01:20.700" v="4" actId="478"/>
        <pc:sldMkLst>
          <pc:docMk/>
          <pc:sldMk cId="749974484" sldId="262"/>
        </pc:sldMkLst>
        <pc:spChg chg="del mod">
          <ac:chgData name="jensen.jensdicksen@gmail.com" userId="429696782e7f59c3" providerId="LiveId" clId="{C1922400-9802-4E53-B4B1-75E9A9010DCB}" dt="2021-06-05T17:01:11.089" v="2" actId="478"/>
          <ac:spMkLst>
            <pc:docMk/>
            <pc:sldMk cId="749974484" sldId="262"/>
            <ac:spMk id="2" creationId="{08DC31E1-2AEA-4079-A696-C15FA5FEC3C4}"/>
          </ac:spMkLst>
        </pc:spChg>
        <pc:spChg chg="del mod">
          <ac:chgData name="jensen.jensdicksen@gmail.com" userId="429696782e7f59c3" providerId="LiveId" clId="{C1922400-9802-4E53-B4B1-75E9A9010DCB}" dt="2021-06-05T17:01:20.700" v="4" actId="478"/>
          <ac:spMkLst>
            <pc:docMk/>
            <pc:sldMk cId="749974484" sldId="262"/>
            <ac:spMk id="3" creationId="{427A3DFB-A3D2-486E-BE51-1AF87E2CFC3A}"/>
          </ac:spMkLst>
        </pc:spChg>
        <pc:picChg chg="add">
          <ac:chgData name="jensen.jensdicksen@gmail.com" userId="429696782e7f59c3" providerId="LiveId" clId="{C1922400-9802-4E53-B4B1-75E9A9010DCB}" dt="2021-06-05T17:00:53.618" v="0" actId="22"/>
          <ac:picMkLst>
            <pc:docMk/>
            <pc:sldMk cId="749974484" sldId="262"/>
            <ac:picMk id="5" creationId="{9CAE8356-AD27-4423-B632-ECF3FCDDDA2F}"/>
          </ac:picMkLst>
        </pc:picChg>
      </pc:sldChg>
      <pc:sldChg chg="addSp delSp modSp mod setBg">
        <pc:chgData name="jensen.jensdicksen@gmail.com" userId="429696782e7f59c3" providerId="LiveId" clId="{C1922400-9802-4E53-B4B1-75E9A9010DCB}" dt="2021-06-06T07:38:03.287" v="679" actId="1076"/>
        <pc:sldMkLst>
          <pc:docMk/>
          <pc:sldMk cId="905725912" sldId="263"/>
        </pc:sldMkLst>
        <pc:spChg chg="del">
          <ac:chgData name="jensen.jensdicksen@gmail.com" userId="429696782e7f59c3" providerId="LiveId" clId="{C1922400-9802-4E53-B4B1-75E9A9010DCB}" dt="2021-06-05T17:03:27.336" v="6" actId="26606"/>
          <ac:spMkLst>
            <pc:docMk/>
            <pc:sldMk cId="905725912" sldId="263"/>
            <ac:spMk id="2" creationId="{3298D73F-6DD1-49E3-A8A6-DBE05DC53244}"/>
          </ac:spMkLst>
        </pc:spChg>
        <pc:spChg chg="del">
          <ac:chgData name="jensen.jensdicksen@gmail.com" userId="429696782e7f59c3" providerId="LiveId" clId="{C1922400-9802-4E53-B4B1-75E9A9010DCB}" dt="2021-06-05T17:03:27.336" v="6" actId="26606"/>
          <ac:spMkLst>
            <pc:docMk/>
            <pc:sldMk cId="905725912" sldId="263"/>
            <ac:spMk id="3" creationId="{C760B67C-F222-48DC-AD30-FA890DBAD718}"/>
          </ac:spMkLst>
        </pc:spChg>
        <pc:spChg chg="add">
          <ac:chgData name="jensen.jensdicksen@gmail.com" userId="429696782e7f59c3" providerId="LiveId" clId="{C1922400-9802-4E53-B4B1-75E9A9010DCB}" dt="2021-06-05T17:03:27.336" v="6" actId="26606"/>
          <ac:spMkLst>
            <pc:docMk/>
            <pc:sldMk cId="905725912" sldId="263"/>
            <ac:spMk id="10" creationId="{42A4FC2C-047E-45A5-965D-8E1E3BF09BC6}"/>
          </ac:spMkLst>
        </pc:spChg>
        <pc:picChg chg="add mod">
          <ac:chgData name="jensen.jensdicksen@gmail.com" userId="429696782e7f59c3" providerId="LiveId" clId="{C1922400-9802-4E53-B4B1-75E9A9010DCB}" dt="2021-06-06T07:38:03.287" v="679" actId="1076"/>
          <ac:picMkLst>
            <pc:docMk/>
            <pc:sldMk cId="905725912" sldId="263"/>
            <ac:picMk id="5" creationId="{CEC1852E-7A67-422A-9F2F-C30A55C84282}"/>
          </ac:picMkLst>
        </pc:picChg>
      </pc:sldChg>
      <pc:sldChg chg="addSp delSp modSp new mod">
        <pc:chgData name="jensen.jensdicksen@gmail.com" userId="429696782e7f59c3" providerId="LiveId" clId="{C1922400-9802-4E53-B4B1-75E9A9010DCB}" dt="2021-06-05T17:06:33.425" v="16" actId="478"/>
        <pc:sldMkLst>
          <pc:docMk/>
          <pc:sldMk cId="1670478133" sldId="264"/>
        </pc:sldMkLst>
        <pc:spChg chg="del mod">
          <ac:chgData name="jensen.jensdicksen@gmail.com" userId="429696782e7f59c3" providerId="LiveId" clId="{C1922400-9802-4E53-B4B1-75E9A9010DCB}" dt="2021-06-05T17:06:30.666" v="14" actId="478"/>
          <ac:spMkLst>
            <pc:docMk/>
            <pc:sldMk cId="1670478133" sldId="264"/>
            <ac:spMk id="2" creationId="{033545C9-0287-4B3B-9B9B-0EC115F115E4}"/>
          </ac:spMkLst>
        </pc:spChg>
        <pc:spChg chg="del mod">
          <ac:chgData name="jensen.jensdicksen@gmail.com" userId="429696782e7f59c3" providerId="LiveId" clId="{C1922400-9802-4E53-B4B1-75E9A9010DCB}" dt="2021-06-05T17:06:33.425" v="16" actId="478"/>
          <ac:spMkLst>
            <pc:docMk/>
            <pc:sldMk cId="1670478133" sldId="264"/>
            <ac:spMk id="3" creationId="{97E57FD5-992C-4B56-A470-3584A213746E}"/>
          </ac:spMkLst>
        </pc:spChg>
        <pc:picChg chg="add">
          <ac:chgData name="jensen.jensdicksen@gmail.com" userId="429696782e7f59c3" providerId="LiveId" clId="{C1922400-9802-4E53-B4B1-75E9A9010DCB}" dt="2021-06-05T17:06:18.285" v="12" actId="22"/>
          <ac:picMkLst>
            <pc:docMk/>
            <pc:sldMk cId="1670478133" sldId="264"/>
            <ac:picMk id="5" creationId="{F55D9874-A348-4ED8-A0DD-AE34869DF195}"/>
          </ac:picMkLst>
        </pc:picChg>
      </pc:sldChg>
      <pc:sldChg chg="addSp delSp modSp new mod ord">
        <pc:chgData name="jensen.jensdicksen@gmail.com" userId="429696782e7f59c3" providerId="LiveId" clId="{C1922400-9802-4E53-B4B1-75E9A9010DCB}" dt="2021-06-05T17:17:19.211" v="31"/>
        <pc:sldMkLst>
          <pc:docMk/>
          <pc:sldMk cId="2187629758" sldId="265"/>
        </pc:sldMkLst>
        <pc:spChg chg="del mod">
          <ac:chgData name="jensen.jensdicksen@gmail.com" userId="429696782e7f59c3" providerId="LiveId" clId="{C1922400-9802-4E53-B4B1-75E9A9010DCB}" dt="2021-06-05T17:08:18.918" v="19" actId="478"/>
          <ac:spMkLst>
            <pc:docMk/>
            <pc:sldMk cId="2187629758" sldId="265"/>
            <ac:spMk id="2" creationId="{9D739D62-01B4-4DB9-AE15-B0BE36CB4163}"/>
          </ac:spMkLst>
        </pc:spChg>
        <pc:spChg chg="del mod">
          <ac:chgData name="jensen.jensdicksen@gmail.com" userId="429696782e7f59c3" providerId="LiveId" clId="{C1922400-9802-4E53-B4B1-75E9A9010DCB}" dt="2021-06-05T17:08:20.952" v="21" actId="478"/>
          <ac:spMkLst>
            <pc:docMk/>
            <pc:sldMk cId="2187629758" sldId="265"/>
            <ac:spMk id="3" creationId="{EE014407-3BC5-49B7-809B-95024F7905DA}"/>
          </ac:spMkLst>
        </pc:spChg>
        <pc:picChg chg="add mod">
          <ac:chgData name="jensen.jensdicksen@gmail.com" userId="429696782e7f59c3" providerId="LiveId" clId="{C1922400-9802-4E53-B4B1-75E9A9010DCB}" dt="2021-06-05T17:08:46.347" v="24" actId="14100"/>
          <ac:picMkLst>
            <pc:docMk/>
            <pc:sldMk cId="2187629758" sldId="265"/>
            <ac:picMk id="5" creationId="{217E8F6C-16B4-488B-8378-7D3CD6FCD2EC}"/>
          </ac:picMkLst>
        </pc:picChg>
      </pc:sldChg>
      <pc:sldChg chg="addSp delSp modSp new mod ord setBg">
        <pc:chgData name="jensen.jensdicksen@gmail.com" userId="429696782e7f59c3" providerId="LiveId" clId="{C1922400-9802-4E53-B4B1-75E9A9010DCB}" dt="2021-06-05T17:18:10.629" v="37"/>
        <pc:sldMkLst>
          <pc:docMk/>
          <pc:sldMk cId="3929169590" sldId="266"/>
        </pc:sldMkLst>
        <pc:spChg chg="del">
          <ac:chgData name="jensen.jensdicksen@gmail.com" userId="429696782e7f59c3" providerId="LiveId" clId="{C1922400-9802-4E53-B4B1-75E9A9010DCB}" dt="2021-06-05T17:10:06.299" v="26" actId="26606"/>
          <ac:spMkLst>
            <pc:docMk/>
            <pc:sldMk cId="3929169590" sldId="266"/>
            <ac:spMk id="2" creationId="{DBD2A548-8AC4-4064-88EF-D3EE4A24E153}"/>
          </ac:spMkLst>
        </pc:spChg>
        <pc:spChg chg="del">
          <ac:chgData name="jensen.jensdicksen@gmail.com" userId="429696782e7f59c3" providerId="LiveId" clId="{C1922400-9802-4E53-B4B1-75E9A9010DCB}" dt="2021-06-05T17:10:06.299" v="26" actId="26606"/>
          <ac:spMkLst>
            <pc:docMk/>
            <pc:sldMk cId="3929169590" sldId="266"/>
            <ac:spMk id="3" creationId="{1BD858E4-5346-48C8-94B4-BDFD640FCCC6}"/>
          </ac:spMkLst>
        </pc:spChg>
        <pc:spChg chg="add">
          <ac:chgData name="jensen.jensdicksen@gmail.com" userId="429696782e7f59c3" providerId="LiveId" clId="{C1922400-9802-4E53-B4B1-75E9A9010DCB}" dt="2021-06-05T17:10:06.299" v="26" actId="26606"/>
          <ac:spMkLst>
            <pc:docMk/>
            <pc:sldMk cId="3929169590" sldId="266"/>
            <ac:spMk id="10" creationId="{42A4FC2C-047E-45A5-965D-8E1E3BF09BC6}"/>
          </ac:spMkLst>
        </pc:spChg>
        <pc:picChg chg="add mod">
          <ac:chgData name="jensen.jensdicksen@gmail.com" userId="429696782e7f59c3" providerId="LiveId" clId="{C1922400-9802-4E53-B4B1-75E9A9010DCB}" dt="2021-06-05T17:10:06.299" v="26" actId="26606"/>
          <ac:picMkLst>
            <pc:docMk/>
            <pc:sldMk cId="3929169590" sldId="266"/>
            <ac:picMk id="5" creationId="{0A1844A8-214B-4C69-8A91-DC98309E2768}"/>
          </ac:picMkLst>
        </pc:picChg>
      </pc:sldChg>
      <pc:sldChg chg="addSp new del mod">
        <pc:chgData name="jensen.jensdicksen@gmail.com" userId="429696782e7f59c3" providerId="LiveId" clId="{C1922400-9802-4E53-B4B1-75E9A9010DCB}" dt="2021-06-05T17:18:38.055" v="38" actId="47"/>
        <pc:sldMkLst>
          <pc:docMk/>
          <pc:sldMk cId="411923929" sldId="267"/>
        </pc:sldMkLst>
        <pc:picChg chg="add">
          <ac:chgData name="jensen.jensdicksen@gmail.com" userId="429696782e7f59c3" providerId="LiveId" clId="{C1922400-9802-4E53-B4B1-75E9A9010DCB}" dt="2021-06-05T17:13:07.839" v="27" actId="22"/>
          <ac:picMkLst>
            <pc:docMk/>
            <pc:sldMk cId="411923929" sldId="267"/>
            <ac:picMk id="5" creationId="{777F1B69-7C71-4209-9043-E179FF18D1A3}"/>
          </ac:picMkLst>
        </pc:picChg>
      </pc:sldChg>
      <pc:sldChg chg="addSp delSp modSp new mod ord setBg">
        <pc:chgData name="jensen.jensdicksen@gmail.com" userId="429696782e7f59c3" providerId="LiveId" clId="{C1922400-9802-4E53-B4B1-75E9A9010DCB}" dt="2021-06-05T17:22:53.307" v="47"/>
        <pc:sldMkLst>
          <pc:docMk/>
          <pc:sldMk cId="4240095012" sldId="268"/>
        </pc:sldMkLst>
        <pc:spChg chg="del">
          <ac:chgData name="jensen.jensdicksen@gmail.com" userId="429696782e7f59c3" providerId="LiveId" clId="{C1922400-9802-4E53-B4B1-75E9A9010DCB}" dt="2021-06-05T17:14:41.678" v="29" actId="26606"/>
          <ac:spMkLst>
            <pc:docMk/>
            <pc:sldMk cId="4240095012" sldId="268"/>
            <ac:spMk id="2" creationId="{C066B8AF-30CC-4C1F-AEAE-2C43EE0EAE0B}"/>
          </ac:spMkLst>
        </pc:spChg>
        <pc:spChg chg="del">
          <ac:chgData name="jensen.jensdicksen@gmail.com" userId="429696782e7f59c3" providerId="LiveId" clId="{C1922400-9802-4E53-B4B1-75E9A9010DCB}" dt="2021-06-05T17:14:41.678" v="29" actId="26606"/>
          <ac:spMkLst>
            <pc:docMk/>
            <pc:sldMk cId="4240095012" sldId="268"/>
            <ac:spMk id="3" creationId="{BBC30541-255D-4B67-82D3-30ACA8A6B0F9}"/>
          </ac:spMkLst>
        </pc:spChg>
        <pc:spChg chg="add">
          <ac:chgData name="jensen.jensdicksen@gmail.com" userId="429696782e7f59c3" providerId="LiveId" clId="{C1922400-9802-4E53-B4B1-75E9A9010DCB}" dt="2021-06-05T17:14:41.678" v="29" actId="26606"/>
          <ac:spMkLst>
            <pc:docMk/>
            <pc:sldMk cId="4240095012" sldId="268"/>
            <ac:spMk id="10" creationId="{42A4FC2C-047E-45A5-965D-8E1E3BF09BC6}"/>
          </ac:spMkLst>
        </pc:spChg>
        <pc:picChg chg="add mod">
          <ac:chgData name="jensen.jensdicksen@gmail.com" userId="429696782e7f59c3" providerId="LiveId" clId="{C1922400-9802-4E53-B4B1-75E9A9010DCB}" dt="2021-06-05T17:14:41.678" v="29" actId="26606"/>
          <ac:picMkLst>
            <pc:docMk/>
            <pc:sldMk cId="4240095012" sldId="268"/>
            <ac:picMk id="5" creationId="{7121B8C3-3D10-498B-B5C2-B98D01135279}"/>
          </ac:picMkLst>
        </pc:picChg>
      </pc:sldChg>
      <pc:sldChg chg="addSp delSp modSp new mod setBg">
        <pc:chgData name="jensen.jensdicksen@gmail.com" userId="429696782e7f59c3" providerId="LiveId" clId="{C1922400-9802-4E53-B4B1-75E9A9010DCB}" dt="2021-06-05T17:21:21.266" v="42" actId="26606"/>
        <pc:sldMkLst>
          <pc:docMk/>
          <pc:sldMk cId="2446146006" sldId="269"/>
        </pc:sldMkLst>
        <pc:spChg chg="add del">
          <ac:chgData name="jensen.jensdicksen@gmail.com" userId="429696782e7f59c3" providerId="LiveId" clId="{C1922400-9802-4E53-B4B1-75E9A9010DCB}" dt="2021-06-05T17:21:21.266" v="42" actId="26606"/>
          <ac:spMkLst>
            <pc:docMk/>
            <pc:sldMk cId="2446146006" sldId="269"/>
            <ac:spMk id="8" creationId="{42A4FC2C-047E-45A5-965D-8E1E3BF09BC6}"/>
          </ac:spMkLst>
        </pc:spChg>
        <pc:picChg chg="add mod">
          <ac:chgData name="jensen.jensdicksen@gmail.com" userId="429696782e7f59c3" providerId="LiveId" clId="{C1922400-9802-4E53-B4B1-75E9A9010DCB}" dt="2021-06-05T17:21:21.266" v="42" actId="26606"/>
          <ac:picMkLst>
            <pc:docMk/>
            <pc:sldMk cId="2446146006" sldId="269"/>
            <ac:picMk id="3" creationId="{1323565C-6D1B-44A4-B704-40ED3043A2CB}"/>
          </ac:picMkLst>
        </pc:picChg>
      </pc:sldChg>
      <pc:sldChg chg="addSp delSp modSp new mod ord setBg">
        <pc:chgData name="jensen.jensdicksen@gmail.com" userId="429696782e7f59c3" providerId="LiveId" clId="{C1922400-9802-4E53-B4B1-75E9A9010DCB}" dt="2021-06-05T17:25:25.187" v="53" actId="26606"/>
        <pc:sldMkLst>
          <pc:docMk/>
          <pc:sldMk cId="1440824439" sldId="270"/>
        </pc:sldMkLst>
        <pc:spChg chg="del mod">
          <ac:chgData name="jensen.jensdicksen@gmail.com" userId="429696782e7f59c3" providerId="LiveId" clId="{C1922400-9802-4E53-B4B1-75E9A9010DCB}" dt="2021-06-05T17:25:07.530" v="50" actId="478"/>
          <ac:spMkLst>
            <pc:docMk/>
            <pc:sldMk cId="1440824439" sldId="270"/>
            <ac:spMk id="2" creationId="{E887FB3B-512A-4AF7-B05A-981816F64742}"/>
          </ac:spMkLst>
        </pc:spChg>
        <pc:spChg chg="add del">
          <ac:chgData name="jensen.jensdicksen@gmail.com" userId="429696782e7f59c3" providerId="LiveId" clId="{C1922400-9802-4E53-B4B1-75E9A9010DCB}" dt="2021-06-05T17:25:25.187" v="53" actId="26606"/>
          <ac:spMkLst>
            <pc:docMk/>
            <pc:sldMk cId="1440824439" sldId="270"/>
            <ac:spMk id="3" creationId="{8609017C-7FBE-4238-A34A-7BF467E5B01F}"/>
          </ac:spMkLst>
        </pc:spChg>
        <pc:spChg chg="add del">
          <ac:chgData name="jensen.jensdicksen@gmail.com" userId="429696782e7f59c3" providerId="LiveId" clId="{C1922400-9802-4E53-B4B1-75E9A9010DCB}" dt="2021-06-05T17:25:20.604" v="52" actId="26606"/>
          <ac:spMkLst>
            <pc:docMk/>
            <pc:sldMk cId="1440824439" sldId="270"/>
            <ac:spMk id="10" creationId="{42A4FC2C-047E-45A5-965D-8E1E3BF09BC6}"/>
          </ac:spMkLst>
        </pc:spChg>
        <pc:picChg chg="add mod">
          <ac:chgData name="jensen.jensdicksen@gmail.com" userId="429696782e7f59c3" providerId="LiveId" clId="{C1922400-9802-4E53-B4B1-75E9A9010DCB}" dt="2021-06-05T17:25:25.187" v="53" actId="26606"/>
          <ac:picMkLst>
            <pc:docMk/>
            <pc:sldMk cId="1440824439" sldId="270"/>
            <ac:picMk id="5" creationId="{56B0FA1E-4EF8-47E8-A471-AD856D4248F5}"/>
          </ac:picMkLst>
        </pc:picChg>
      </pc:sldChg>
      <pc:sldChg chg="modSp new mod ord">
        <pc:chgData name="jensen.jensdicksen@gmail.com" userId="429696782e7f59c3" providerId="LiveId" clId="{C1922400-9802-4E53-B4B1-75E9A9010DCB}" dt="2021-06-05T17:39:16.899" v="678"/>
        <pc:sldMkLst>
          <pc:docMk/>
          <pc:sldMk cId="272810258" sldId="271"/>
        </pc:sldMkLst>
        <pc:spChg chg="mod">
          <ac:chgData name="jensen.jensdicksen@gmail.com" userId="429696782e7f59c3" providerId="LiveId" clId="{C1922400-9802-4E53-B4B1-75E9A9010DCB}" dt="2021-06-05T17:32:31.526" v="562" actId="122"/>
          <ac:spMkLst>
            <pc:docMk/>
            <pc:sldMk cId="272810258" sldId="271"/>
            <ac:spMk id="2" creationId="{DB62FABF-5E2F-460F-A899-290CFAF08EFC}"/>
          </ac:spMkLst>
        </pc:spChg>
        <pc:spChg chg="mod">
          <ac:chgData name="jensen.jensdicksen@gmail.com" userId="429696782e7f59c3" providerId="LiveId" clId="{C1922400-9802-4E53-B4B1-75E9A9010DCB}" dt="2021-06-05T17:37:41.378" v="668" actId="20577"/>
          <ac:spMkLst>
            <pc:docMk/>
            <pc:sldMk cId="272810258" sldId="271"/>
            <ac:spMk id="3" creationId="{490916DF-ADF8-42D1-8D01-F5776148F610}"/>
          </ac:spMkLst>
        </pc:spChg>
      </pc:sldChg>
      <pc:sldChg chg="new del">
        <pc:chgData name="jensen.jensdicksen@gmail.com" userId="429696782e7f59c3" providerId="LiveId" clId="{C1922400-9802-4E53-B4B1-75E9A9010DCB}" dt="2021-06-05T17:38:17.122" v="672" actId="47"/>
        <pc:sldMkLst>
          <pc:docMk/>
          <pc:sldMk cId="2893323023" sldId="272"/>
        </pc:sldMkLst>
      </pc:sldChg>
      <pc:sldChg chg="new del">
        <pc:chgData name="jensen.jensdicksen@gmail.com" userId="429696782e7f59c3" providerId="LiveId" clId="{C1922400-9802-4E53-B4B1-75E9A9010DCB}" dt="2021-06-05T17:39:10.715" v="676" actId="47"/>
        <pc:sldMkLst>
          <pc:docMk/>
          <pc:sldMk cId="3076169001" sldId="272"/>
        </pc:sldMkLst>
      </pc:sldChg>
      <pc:sldChg chg="delSp add setBg delDesignElem">
        <pc:chgData name="jensen.jensdicksen@gmail.com" userId="429696782e7f59c3" providerId="LiveId" clId="{C1922400-9802-4E53-B4B1-75E9A9010DCB}" dt="2021-06-05T17:39:08.562" v="675"/>
        <pc:sldMkLst>
          <pc:docMk/>
          <pc:sldMk cId="2266124158" sldId="273"/>
        </pc:sldMkLst>
        <pc:spChg chg="del">
          <ac:chgData name="jensen.jensdicksen@gmail.com" userId="429696782e7f59c3" providerId="LiveId" clId="{C1922400-9802-4E53-B4B1-75E9A9010DCB}" dt="2021-06-05T17:39:08.562" v="675"/>
          <ac:spMkLst>
            <pc:docMk/>
            <pc:sldMk cId="2266124158" sldId="273"/>
            <ac:spMk id="25" creationId="{73AD41DB-DF9F-49BC-85AE-6AB1840AD517}"/>
          </ac:spMkLst>
        </pc:spChg>
        <pc:grpChg chg="del">
          <ac:chgData name="jensen.jensdicksen@gmail.com" userId="429696782e7f59c3" providerId="LiveId" clId="{C1922400-9802-4E53-B4B1-75E9A9010DCB}" dt="2021-06-05T17:39:08.562" v="675"/>
          <ac:grpSpMkLst>
            <pc:docMk/>
            <pc:sldMk cId="2266124158" sldId="273"/>
            <ac:grpSpMk id="26" creationId="{A4AE1828-51FD-4AD7-BCF6-9AF5C696CE5D}"/>
          </ac:grpSpMkLst>
        </pc:grpChg>
      </pc:sldChg>
      <pc:sldChg chg="modSp new mod ord">
        <pc:chgData name="jensen.jensdicksen@gmail.com" userId="429696782e7f59c3" providerId="LiveId" clId="{C1922400-9802-4E53-B4B1-75E9A9010DCB}" dt="2021-06-06T08:40:31.004" v="1430"/>
        <pc:sldMkLst>
          <pc:docMk/>
          <pc:sldMk cId="1055112638" sldId="274"/>
        </pc:sldMkLst>
        <pc:spChg chg="mod">
          <ac:chgData name="jensen.jensdicksen@gmail.com" userId="429696782e7f59c3" providerId="LiveId" clId="{C1922400-9802-4E53-B4B1-75E9A9010DCB}" dt="2021-06-06T08:26:22.714" v="736" actId="20577"/>
          <ac:spMkLst>
            <pc:docMk/>
            <pc:sldMk cId="1055112638" sldId="274"/>
            <ac:spMk id="2" creationId="{4B858E20-65A8-4953-B0FA-CE5070604B9A}"/>
          </ac:spMkLst>
        </pc:spChg>
        <pc:spChg chg="mod">
          <ac:chgData name="jensen.jensdicksen@gmail.com" userId="429696782e7f59c3" providerId="LiveId" clId="{C1922400-9802-4E53-B4B1-75E9A9010DCB}" dt="2021-06-06T08:40:23.773" v="1428" actId="27636"/>
          <ac:spMkLst>
            <pc:docMk/>
            <pc:sldMk cId="1055112638" sldId="274"/>
            <ac:spMk id="3" creationId="{81777131-4AC2-4E3F-873C-398AF4CBDFBF}"/>
          </ac:spMkLst>
        </pc:spChg>
      </pc:sldChg>
      <pc:sldChg chg="new del">
        <pc:chgData name="jensen.jensdicksen@gmail.com" userId="429696782e7f59c3" providerId="LiveId" clId="{C1922400-9802-4E53-B4B1-75E9A9010DCB}" dt="2021-06-06T08:24:33.068" v="697" actId="2696"/>
        <pc:sldMkLst>
          <pc:docMk/>
          <pc:sldMk cId="1475063706" sldId="274"/>
        </pc:sldMkLst>
      </pc:sldChg>
      <pc:sldChg chg="modSp new del mod">
        <pc:chgData name="jensen.jensdicksen@gmail.com" userId="429696782e7f59c3" providerId="LiveId" clId="{C1922400-9802-4E53-B4B1-75E9A9010DCB}" dt="2021-06-06T08:24:05.135" v="693" actId="2696"/>
        <pc:sldMkLst>
          <pc:docMk/>
          <pc:sldMk cId="2282077552" sldId="274"/>
        </pc:sldMkLst>
        <pc:spChg chg="mod">
          <ac:chgData name="jensen.jensdicksen@gmail.com" userId="429696782e7f59c3" providerId="LiveId" clId="{C1922400-9802-4E53-B4B1-75E9A9010DCB}" dt="2021-06-06T08:23:55.914" v="692" actId="122"/>
          <ac:spMkLst>
            <pc:docMk/>
            <pc:sldMk cId="2282077552" sldId="274"/>
            <ac:spMk id="2" creationId="{2BF73169-087A-404B-BAF9-C3B703DCA301}"/>
          </ac:spMkLst>
        </pc:spChg>
      </pc:sldChg>
      <pc:sldChg chg="new del">
        <pc:chgData name="jensen.jensdicksen@gmail.com" userId="429696782e7f59c3" providerId="LiveId" clId="{C1922400-9802-4E53-B4B1-75E9A9010DCB}" dt="2021-06-06T08:25:31.403" v="715" actId="2696"/>
        <pc:sldMkLst>
          <pc:docMk/>
          <pc:sldMk cId="3760577217" sldId="274"/>
        </pc:sldMkLst>
      </pc:sldChg>
      <pc:sldChg chg="new del">
        <pc:chgData name="jensen.jensdicksen@gmail.com" userId="429696782e7f59c3" providerId="LiveId" clId="{C1922400-9802-4E53-B4B1-75E9A9010DCB}" dt="2021-06-06T08:25:58.707" v="721" actId="2696"/>
        <pc:sldMkLst>
          <pc:docMk/>
          <pc:sldMk cId="4129883436" sldId="274"/>
        </pc:sldMkLst>
      </pc:sldChg>
      <pc:sldChg chg="new del">
        <pc:chgData name="jensen.jensdicksen@gmail.com" userId="429696782e7f59c3" providerId="LiveId" clId="{C1922400-9802-4E53-B4B1-75E9A9010DCB}" dt="2021-06-06T08:25:55.198" v="720" actId="2696"/>
        <pc:sldMkLst>
          <pc:docMk/>
          <pc:sldMk cId="1116010024" sldId="275"/>
        </pc:sldMkLst>
      </pc:sldChg>
      <pc:sldChg chg="new del">
        <pc:chgData name="jensen.jensdicksen@gmail.com" userId="429696782e7f59c3" providerId="LiveId" clId="{C1922400-9802-4E53-B4B1-75E9A9010DCB}" dt="2021-06-06T08:24:28.916" v="696" actId="2696"/>
        <pc:sldMkLst>
          <pc:docMk/>
          <pc:sldMk cId="1930956136" sldId="275"/>
        </pc:sldMkLst>
      </pc:sldChg>
      <pc:sldChg chg="new del">
        <pc:chgData name="jensen.jensdicksen@gmail.com" userId="429696782e7f59c3" providerId="LiveId" clId="{C1922400-9802-4E53-B4B1-75E9A9010DCB}" dt="2021-06-06T08:25:27.595" v="714" actId="2696"/>
        <pc:sldMkLst>
          <pc:docMk/>
          <pc:sldMk cId="2437633308" sldId="275"/>
        </pc:sldMkLst>
      </pc:sldChg>
      <pc:sldChg chg="modSp new del mod">
        <pc:chgData name="jensen.jensdicksen@gmail.com" userId="429696782e7f59c3" providerId="LiveId" clId="{C1922400-9802-4E53-B4B1-75E9A9010DCB}" dt="2021-06-06T08:25:23.721" v="713" actId="2696"/>
        <pc:sldMkLst>
          <pc:docMk/>
          <pc:sldMk cId="977836401" sldId="276"/>
        </pc:sldMkLst>
        <pc:spChg chg="mod">
          <ac:chgData name="jensen.jensdicksen@gmail.com" userId="429696782e7f59c3" providerId="LiveId" clId="{C1922400-9802-4E53-B4B1-75E9A9010DCB}" dt="2021-06-06T08:25:16.693" v="712" actId="122"/>
          <ac:spMkLst>
            <pc:docMk/>
            <pc:sldMk cId="977836401" sldId="276"/>
            <ac:spMk id="2" creationId="{E7D6656D-2404-44F2-8ED5-291F0252379A}"/>
          </ac:spMkLst>
        </pc:spChg>
      </pc:sldChg>
      <pc:sldChg chg="new del">
        <pc:chgData name="jensen.jensdicksen@gmail.com" userId="429696782e7f59c3" providerId="LiveId" clId="{C1922400-9802-4E53-B4B1-75E9A9010DCB}" dt="2021-06-06T08:25:51.632" v="719" actId="2696"/>
        <pc:sldMkLst>
          <pc:docMk/>
          <pc:sldMk cId="2614710276" sldId="27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21B89E-EAE6-4693-8440-3F85895087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F556DA9-2873-4AD5-A5E0-FC36F2094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39B40E1-0CBE-44B1-A50C-2EE8F1B49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D898-D793-4BEA-906F-B2B0D330FD0F}" type="datetimeFigureOut">
              <a:rPr lang="da-DK" smtClean="0"/>
              <a:t>06-06-2021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9C331BE-F6F5-4ADD-8C12-F9A4A9745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EEF0EFB-5950-4357-AF16-E029F7B23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603E-2E6B-4CDB-AB08-A4EBD5C880B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605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F15EF8-BB8A-47A8-A738-2E8B9084C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7B6B774-B216-49C3-9092-56FF29C59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4EB77BC-7E4A-4BDE-B4FF-CE5FEC510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D898-D793-4BEA-906F-B2B0D330FD0F}" type="datetimeFigureOut">
              <a:rPr lang="da-DK" smtClean="0"/>
              <a:t>06-06-2021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E782D85-0C59-49EF-BD15-736806D19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9F49531-0852-470C-94DF-9F437581B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603E-2E6B-4CDB-AB08-A4EBD5C880B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0429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0546B1E-FD5B-4086-9C21-583C213F74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BFA4CD4-2BCA-4EDF-A2EE-5E6DE14EF0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325A434-E661-4A92-B232-D41EE52B4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D898-D793-4BEA-906F-B2B0D330FD0F}" type="datetimeFigureOut">
              <a:rPr lang="da-DK" smtClean="0"/>
              <a:t>06-06-2021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5A624D5-7402-4F8C-B3E2-1B759ECA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E4AB5AA-A8B8-481E-8CD9-A610EB10C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603E-2E6B-4CDB-AB08-A4EBD5C880B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920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FEF871-B0CF-47B6-9D67-462650718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DB39C30-C430-43D7-A0A8-715D5F104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4A40454-BCFC-4F4E-AB51-2FF89D87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D898-D793-4BEA-906F-B2B0D330FD0F}" type="datetimeFigureOut">
              <a:rPr lang="da-DK" smtClean="0"/>
              <a:t>06-06-2021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F205C76-288A-47DA-822F-F18C19665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A50F4E8-8951-4A0B-87FB-3FCA9E54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603E-2E6B-4CDB-AB08-A4EBD5C880B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0467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8BE61-A248-4D09-8ADC-B4DCDB671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B0DFC9D-5362-4326-A2CF-356165AD1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A812946-F912-4D73-A40B-90DC763FC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D898-D793-4BEA-906F-B2B0D330FD0F}" type="datetimeFigureOut">
              <a:rPr lang="da-DK" smtClean="0"/>
              <a:t>06-06-2021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CD1C090-814D-40D5-84ED-8FC6EB72A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DCF11C5-F89F-4847-BB96-56E6406F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603E-2E6B-4CDB-AB08-A4EBD5C880B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9290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C9CE90-6269-4EC3-A22B-C781C11A4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9713246-111A-4433-889C-96610D5BBB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03E15CA-D642-40FA-9493-7F2DB6079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BA6396E-B9FD-47DD-AB58-4BC0244F5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D898-D793-4BEA-906F-B2B0D330FD0F}" type="datetimeFigureOut">
              <a:rPr lang="da-DK" smtClean="0"/>
              <a:t>06-06-2021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9E88E39-3DB7-458A-AA92-A80706218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A4AF2AB-68CC-42F6-A3F4-39E16C718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603E-2E6B-4CDB-AB08-A4EBD5C880B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875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6987F5-8E59-4AB8-B76D-19F43F01F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84F1D03-9AF2-4CB6-95D7-ABDEAAB8A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F548A6C-64A5-4C78-8A28-F6865C7503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FDB546C-6C1D-4A4A-9DCE-8503E70830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B03E512-3B91-40C7-9E7A-2D13ECADFA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E42B3087-54CE-4CE5-8AF2-210800334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D898-D793-4BEA-906F-B2B0D330FD0F}" type="datetimeFigureOut">
              <a:rPr lang="da-DK" smtClean="0"/>
              <a:t>06-06-2021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EFAB15A-7CF4-4D10-A3D0-B4AC00B64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5D16C20-201C-4AAA-A545-C3CEB08B0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603E-2E6B-4CDB-AB08-A4EBD5C880B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0478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E4CFCD-C365-41AE-B8D7-F420D4229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E383CC4-DD8A-4BCA-984D-17222BCE9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D898-D793-4BEA-906F-B2B0D330FD0F}" type="datetimeFigureOut">
              <a:rPr lang="da-DK" smtClean="0"/>
              <a:t>06-06-2021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D8AB18F-06DF-45DE-83D1-E07F953A7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CFA9683-5998-4A9E-8FDA-7D24EEB3F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603E-2E6B-4CDB-AB08-A4EBD5C880B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7725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14415BAB-C272-4A3B-BF42-04BEB208D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D898-D793-4BEA-906F-B2B0D330FD0F}" type="datetimeFigureOut">
              <a:rPr lang="da-DK" smtClean="0"/>
              <a:t>06-06-2021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C03562E-A9D2-40A6-9129-8B3F0B9E6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B331F9B-A5D8-4E77-B6DF-256773CB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603E-2E6B-4CDB-AB08-A4EBD5C880B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5606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38CEAB-D424-48E6-9963-312E15771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09E11C3-1201-4423-B658-52FBBE933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B19A2BB-1471-469C-AEB5-57F63D24D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A9EC40C-7118-4F85-9CC9-0E6D64524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D898-D793-4BEA-906F-B2B0D330FD0F}" type="datetimeFigureOut">
              <a:rPr lang="da-DK" smtClean="0"/>
              <a:t>06-06-2021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60892A8-E6B0-42BC-8904-364809387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27B265D-987E-4F35-A869-9A321C137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603E-2E6B-4CDB-AB08-A4EBD5C880B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919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4548AA-3FDB-4E4D-BDA7-5146A741F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F581ABC0-D720-4E2A-94D9-CBA2E5952E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9FAE4CF-2D9E-4A75-977A-AB17089CB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01CF9F8-4029-4264-8BC3-F69ECF279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D898-D793-4BEA-906F-B2B0D330FD0F}" type="datetimeFigureOut">
              <a:rPr lang="da-DK" smtClean="0"/>
              <a:t>06-06-2021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FD4B77B-7E51-452A-A154-98FC24744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CDE101A-53AC-4F68-B15F-C7C621A78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603E-2E6B-4CDB-AB08-A4EBD5C880B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3033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7CDA711-CDCE-47C0-9B8A-AFF2E8767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01B0042-6A2D-45CD-A735-F9952A6E3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4D0E156-023A-4C27-9218-2A28D2F6A6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BD898-D793-4BEA-906F-B2B0D330FD0F}" type="datetimeFigureOut">
              <a:rPr lang="da-DK" smtClean="0"/>
              <a:t>06-06-2021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75F4B2B-AD78-4CE2-96A6-464FC8A4E3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0C73BC8-8F74-479B-BD17-F88A6DF0C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D603E-2E6B-4CDB-AB08-A4EBD5C880B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081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4D519-3AAB-4B36-9AB8-04F0C355E5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9DD1117-6F9D-4D8D-B300-68E6BCBE26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FF11A51-A75B-4FCB-A92B-F42B113FF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657" y="-42810"/>
            <a:ext cx="9706686" cy="694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67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7121B8C3-3D10-498B-B5C2-B98D011352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37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95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28724184-48EF-4F68-B9EA-D6CEE66B7F4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57200" y="1301750"/>
            <a:ext cx="10906125" cy="4387850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1662F735-88DF-48E4-BC52-B93D59B0B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674" y="520064"/>
            <a:ext cx="9305651" cy="48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6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bord&#10;&#10;Automatisk genereret beskrivelse">
            <a:extLst>
              <a:ext uri="{FF2B5EF4-FFF2-40B4-BE49-F238E27FC236}">
                <a16:creationId xmlns:a16="http://schemas.microsoft.com/office/drawing/2014/main" id="{2679B481-5488-4FD9-95BE-5A7E648752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866309"/>
            <a:ext cx="10905066" cy="512538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547177D4-1D63-41A5-A520-112C2026E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504" y="267334"/>
            <a:ext cx="9354693" cy="48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97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56B0FA1E-4EF8-47E8-A471-AD856D4248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029885"/>
            <a:ext cx="10905066" cy="479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24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62FABF-5E2F-460F-A899-290CFAF08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/>
              <a:t>De grønne veje </a:t>
            </a:r>
            <a:br>
              <a:rPr lang="da-DK" b="1" dirty="0"/>
            </a:br>
            <a:r>
              <a:rPr lang="da-DK" b="1" dirty="0"/>
              <a:t>- projekt finansiering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90916DF-ADF8-42D1-8D01-F5776148F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Anlægsomkostninger: 			   7,8 millioner</a:t>
            </a:r>
          </a:p>
          <a:p>
            <a:r>
              <a:rPr lang="da-DK" dirty="0"/>
              <a:t>Besparelser (regnvandsledninger </a:t>
            </a:r>
            <a:r>
              <a:rPr lang="da-DK" dirty="0" err="1"/>
              <a:t>etc</a:t>
            </a:r>
            <a:r>
              <a:rPr lang="da-DK" dirty="0"/>
              <a:t>): </a:t>
            </a:r>
            <a:r>
              <a:rPr lang="da-DK" u="sng" dirty="0"/>
              <a:t>4,4 millioner</a:t>
            </a:r>
          </a:p>
          <a:p>
            <a:r>
              <a:rPr lang="da-DK" u="sng" dirty="0"/>
              <a:t>Rest økonomi: 				   3,4 millioner</a:t>
            </a:r>
          </a:p>
          <a:p>
            <a:pPr marL="0" indent="0">
              <a:buNone/>
            </a:pPr>
            <a:r>
              <a:rPr lang="da-DK" dirty="0"/>
              <a:t> </a:t>
            </a:r>
          </a:p>
          <a:p>
            <a:pPr marL="0" indent="0">
              <a:buNone/>
            </a:pPr>
            <a:r>
              <a:rPr lang="da-DK" dirty="0"/>
              <a:t>Projektmidler søgt af Borgerforeningen:</a:t>
            </a:r>
          </a:p>
          <a:p>
            <a:r>
              <a:rPr lang="da-DK" dirty="0"/>
              <a:t>Real Dania kampagne (”Underværker”, ultimo juni): 1,8 millioner</a:t>
            </a:r>
          </a:p>
        </p:txBody>
      </p:sp>
    </p:spTree>
    <p:extLst>
      <p:ext uri="{BB962C8B-B14F-4D97-AF65-F5344CB8AC3E}">
        <p14:creationId xmlns:p14="http://schemas.microsoft.com/office/powerpoint/2010/main" val="272810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05DD7BBD-31DD-4F48-84BF-8BE906926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LAR rejsen i vores by</a:t>
            </a:r>
          </a:p>
        </p:txBody>
      </p:sp>
      <p:pic>
        <p:nvPicPr>
          <p:cNvPr id="11" name="Pladsholder til indhold 10">
            <a:extLst>
              <a:ext uri="{FF2B5EF4-FFF2-40B4-BE49-F238E27FC236}">
                <a16:creationId xmlns:a16="http://schemas.microsoft.com/office/drawing/2014/main" id="{024BF54C-9FFC-4FF2-B064-6A8E9FBA556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"/>
          <a:stretch/>
        </p:blipFill>
        <p:spPr>
          <a:xfrm>
            <a:off x="20" y="-1"/>
            <a:ext cx="12191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66124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858E20-65A8-4953-B0FA-CE5070604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Flere møder 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1777131-4AC2-4E3F-873C-398AF4CBD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 Det her møde er resultatet af de input som kom frem på de 2 borgermøder vi  afholdt i efteråret 2020.</a:t>
            </a:r>
          </a:p>
          <a:p>
            <a:endParaRPr lang="da-DK" dirty="0"/>
          </a:p>
          <a:p>
            <a:r>
              <a:rPr lang="da-DK" dirty="0"/>
              <a:t>Der vil i efteråret 2021, når vi kender resultatet af Varde kommunes beslutninger om økonomien, blive indbudt til flere møder hvor Varde kommune og Din Forsyning deltager. </a:t>
            </a:r>
          </a:p>
          <a:p>
            <a:endParaRPr lang="da-DK" dirty="0"/>
          </a:p>
          <a:p>
            <a:r>
              <a:rPr lang="da-DK" dirty="0"/>
              <a:t>I forbindelse med den endelige afstemning om projektet, vil der blive indkaldt til møde om den endelige udformning af projektet og om de  uafklarede forhold som måtte være opstået.  </a:t>
            </a:r>
          </a:p>
        </p:txBody>
      </p:sp>
    </p:spTree>
    <p:extLst>
      <p:ext uri="{BB962C8B-B14F-4D97-AF65-F5344CB8AC3E}">
        <p14:creationId xmlns:p14="http://schemas.microsoft.com/office/powerpoint/2010/main" val="1055112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323565C-6D1B-44A4-B704-40ED3043A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894" y="0"/>
            <a:ext cx="9774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46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1">
            <a:extLst>
              <a:ext uri="{FF2B5EF4-FFF2-40B4-BE49-F238E27FC236}">
                <a16:creationId xmlns:a16="http://schemas.microsoft.com/office/drawing/2014/main" id="{5D1D4B7F-36E6-4301-B6C7-5EFC8CE8B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77356"/>
            <a:ext cx="9966960" cy="10343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b="1" dirty="0" err="1">
                <a:solidFill>
                  <a:srgbClr val="465236"/>
                </a:solidFill>
              </a:rPr>
              <a:t>Udgangspunktet</a:t>
            </a:r>
            <a:r>
              <a:rPr lang="en-US" sz="5800" b="1" dirty="0">
                <a:solidFill>
                  <a:srgbClr val="465236"/>
                </a:solidFill>
              </a:rPr>
              <a:t> </a:t>
            </a:r>
            <a:r>
              <a:rPr lang="en-US" sz="5800" b="1" dirty="0" err="1">
                <a:solidFill>
                  <a:srgbClr val="465236"/>
                </a:solidFill>
              </a:rPr>
              <a:t>i</a:t>
            </a:r>
            <a:r>
              <a:rPr lang="en-US" sz="5800" b="1" dirty="0">
                <a:solidFill>
                  <a:srgbClr val="465236"/>
                </a:solidFill>
              </a:rPr>
              <a:t> 2015</a:t>
            </a:r>
          </a:p>
        </p:txBody>
      </p:sp>
      <p:sp>
        <p:nvSpPr>
          <p:cNvPr id="56" name="Content Placeholder 8">
            <a:extLst>
              <a:ext uri="{FF2B5EF4-FFF2-40B4-BE49-F238E27FC236}">
                <a16:creationId xmlns:a16="http://schemas.microsoft.com/office/drawing/2014/main" id="{36BE8F4C-91DD-4E33-A4A9-90CD4D9B0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530" y="5311738"/>
            <a:ext cx="8767860" cy="92857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3600" b="1" dirty="0" err="1">
                <a:solidFill>
                  <a:srgbClr val="465236"/>
                </a:solidFill>
              </a:rPr>
              <a:t>Visionen</a:t>
            </a:r>
            <a:r>
              <a:rPr lang="en-US" sz="3600" b="1" dirty="0">
                <a:solidFill>
                  <a:srgbClr val="465236"/>
                </a:solidFill>
              </a:rPr>
              <a:t> er </a:t>
            </a:r>
            <a:r>
              <a:rPr lang="en-US" sz="3600" b="1" dirty="0" err="1">
                <a:solidFill>
                  <a:srgbClr val="465236"/>
                </a:solidFill>
              </a:rPr>
              <a:t>realiseret</a:t>
            </a:r>
            <a:r>
              <a:rPr lang="en-US" sz="3600" b="1" dirty="0">
                <a:solidFill>
                  <a:srgbClr val="465236"/>
                </a:solidFill>
              </a:rPr>
              <a:t> </a:t>
            </a:r>
            <a:r>
              <a:rPr lang="en-US" sz="3600" b="1" dirty="0" err="1">
                <a:solidFill>
                  <a:srgbClr val="465236"/>
                </a:solidFill>
              </a:rPr>
              <a:t>i</a:t>
            </a:r>
            <a:r>
              <a:rPr lang="en-US" sz="3600" b="1" dirty="0">
                <a:solidFill>
                  <a:srgbClr val="465236"/>
                </a:solidFill>
              </a:rPr>
              <a:t> 2017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2D44C62A-B082-4736-898B-4B0235BF1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57" r="1" b="848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9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9A29E8E7-DEF8-405D-B6DD-9F1D631FBF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6762" y="142240"/>
            <a:ext cx="9180918" cy="651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47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217E8F6C-16B4-488B-8378-7D3CD6FCD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321" y="-11662"/>
            <a:ext cx="9646039" cy="689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29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0A1844A8-214B-4C69-8A91-DC98309E27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69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69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C08C548B-5250-42EE-8907-8906AF9972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1761" y="175665"/>
            <a:ext cx="9296400" cy="660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67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9CAE8356-AD27-4423-B632-ECF3FCDDD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99" y="0"/>
            <a:ext cx="96964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74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CEC1852E-7A67-422A-9F2F-C30A55C842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2807"/>
          <a:stretch/>
        </p:blipFill>
        <p:spPr>
          <a:xfrm>
            <a:off x="95270" y="-646418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25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F55D9874-A348-4ED8-A0DD-AE34869DF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815" y="0"/>
            <a:ext cx="96363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78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148</Words>
  <Application>Microsoft Office PowerPoint</Application>
  <PresentationFormat>Widescreen</PresentationFormat>
  <Paragraphs>16</Paragraphs>
  <Slides>17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Office-tema</vt:lpstr>
      <vt:lpstr>PowerPoint-præsentation</vt:lpstr>
      <vt:lpstr>Udgangspunktet i 2015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De grønne veje  - projekt finansiering </vt:lpstr>
      <vt:lpstr>LAR rejsen i vores by</vt:lpstr>
      <vt:lpstr>Flere møder ?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jensen.jensdicksen@gmail.com</dc:creator>
  <cp:lastModifiedBy>jensen.jensdicksen@gmail.com</cp:lastModifiedBy>
  <cp:revision>3</cp:revision>
  <cp:lastPrinted>2021-06-06T07:28:04Z</cp:lastPrinted>
  <dcterms:created xsi:type="dcterms:W3CDTF">2021-06-05T13:21:00Z</dcterms:created>
  <dcterms:modified xsi:type="dcterms:W3CDTF">2021-06-06T08:40:40Z</dcterms:modified>
</cp:coreProperties>
</file>