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59" r:id="rId4"/>
    <p:sldId id="260" r:id="rId5"/>
    <p:sldId id="267" r:id="rId6"/>
    <p:sldId id="261" r:id="rId7"/>
    <p:sldId id="262" r:id="rId8"/>
    <p:sldId id="271" r:id="rId9"/>
    <p:sldId id="263" r:id="rId10"/>
    <p:sldId id="272" r:id="rId11"/>
    <p:sldId id="264" r:id="rId12"/>
    <p:sldId id="273" r:id="rId13"/>
    <p:sldId id="265" r:id="rId14"/>
    <p:sldId id="268" r:id="rId15"/>
    <p:sldId id="274" r:id="rId16"/>
    <p:sldId id="276" r:id="rId17"/>
    <p:sldId id="270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457362-F822-4625-8718-CB3A86A1514A}" v="3" dt="2021-06-05T12:39:44.991"/>
    <p1510:client id="{EEEB8F73-4376-41E7-A229-EFC1B6CEBC57}" v="2" dt="2021-06-05T18:13:25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9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sen.jensdicksen@gmail.com" userId="429696782e7f59c3" providerId="LiveId" clId="{EEEB8F73-4376-41E7-A229-EFC1B6CEBC57}"/>
    <pc:docChg chg="undo custSel addSld delSld modSld sldOrd">
      <pc:chgData name="jensen.jensdicksen@gmail.com" userId="429696782e7f59c3" providerId="LiveId" clId="{EEEB8F73-4376-41E7-A229-EFC1B6CEBC57}" dt="2021-06-06T08:44:44.781" v="2175" actId="1076"/>
      <pc:docMkLst>
        <pc:docMk/>
      </pc:docMkLst>
      <pc:sldChg chg="addSp delSp modSp mod modClrScheme delDesignElem chgLayout">
        <pc:chgData name="jensen.jensdicksen@gmail.com" userId="429696782e7f59c3" providerId="LiveId" clId="{EEEB8F73-4376-41E7-A229-EFC1B6CEBC57}" dt="2021-06-05T17:57:45.243" v="473" actId="20577"/>
        <pc:sldMkLst>
          <pc:docMk/>
          <pc:sldMk cId="3249873582" sldId="257"/>
        </pc:sldMkLst>
        <pc:spChg chg="add mod ord">
          <ac:chgData name="jensen.jensdicksen@gmail.com" userId="429696782e7f59c3" providerId="LiveId" clId="{EEEB8F73-4376-41E7-A229-EFC1B6CEBC57}" dt="2021-06-05T17:57:45.243" v="473" actId="20577"/>
          <ac:spMkLst>
            <pc:docMk/>
            <pc:sldMk cId="3249873582" sldId="257"/>
            <ac:spMk id="2" creationId="{3CAEC098-478D-482E-8722-88467BA7BBB1}"/>
          </ac:spMkLst>
        </pc:spChg>
        <pc:spChg chg="del">
          <ac:chgData name="jensen.jensdicksen@gmail.com" userId="429696782e7f59c3" providerId="LiveId" clId="{EEEB8F73-4376-41E7-A229-EFC1B6CEBC57}" dt="2021-06-05T17:48:02.910" v="2" actId="700"/>
          <ac:spMkLst>
            <pc:docMk/>
            <pc:sldMk cId="3249873582" sldId="257"/>
            <ac:spMk id="9" creationId="{42A4FC2C-047E-45A5-965D-8E1E3BF09BC6}"/>
          </ac:spMkLst>
        </pc:spChg>
        <pc:picChg chg="mod">
          <ac:chgData name="jensen.jensdicksen@gmail.com" userId="429696782e7f59c3" providerId="LiveId" clId="{EEEB8F73-4376-41E7-A229-EFC1B6CEBC57}" dt="2021-06-05T17:55:57.233" v="463" actId="1076"/>
          <ac:picMkLst>
            <pc:docMk/>
            <pc:sldMk cId="3249873582" sldId="257"/>
            <ac:picMk id="7" creationId="{290EE5E0-CACD-47B4-A37D-7DFDF6BD91DD}"/>
          </ac:picMkLst>
        </pc:picChg>
      </pc:sldChg>
      <pc:sldChg chg="del">
        <pc:chgData name="jensen.jensdicksen@gmail.com" userId="429696782e7f59c3" providerId="LiveId" clId="{EEEB8F73-4376-41E7-A229-EFC1B6CEBC57}" dt="2021-06-05T17:38:04.469" v="0" actId="2696"/>
        <pc:sldMkLst>
          <pc:docMk/>
          <pc:sldMk cId="376829536" sldId="258"/>
        </pc:sldMkLst>
      </pc:sldChg>
      <pc:sldChg chg="addSp modSp mod modClrScheme chgLayout">
        <pc:chgData name="jensen.jensdicksen@gmail.com" userId="429696782e7f59c3" providerId="LiveId" clId="{EEEB8F73-4376-41E7-A229-EFC1B6CEBC57}" dt="2021-06-05T18:00:59.591" v="789" actId="14100"/>
        <pc:sldMkLst>
          <pc:docMk/>
          <pc:sldMk cId="4019884992" sldId="259"/>
        </pc:sldMkLst>
        <pc:spChg chg="add mod ord">
          <ac:chgData name="jensen.jensdicksen@gmail.com" userId="429696782e7f59c3" providerId="LiveId" clId="{EEEB8F73-4376-41E7-A229-EFC1B6CEBC57}" dt="2021-06-05T18:00:59.591" v="789" actId="14100"/>
          <ac:spMkLst>
            <pc:docMk/>
            <pc:sldMk cId="4019884992" sldId="259"/>
            <ac:spMk id="2" creationId="{0F7E81F9-8D7E-4F15-BBA2-0E09D4088E30}"/>
          </ac:spMkLst>
        </pc:spChg>
        <pc:picChg chg="mod ord">
          <ac:chgData name="jensen.jensdicksen@gmail.com" userId="429696782e7f59c3" providerId="LiveId" clId="{EEEB8F73-4376-41E7-A229-EFC1B6CEBC57}" dt="2021-06-05T17:58:21.670" v="475" actId="700"/>
          <ac:picMkLst>
            <pc:docMk/>
            <pc:sldMk cId="4019884992" sldId="259"/>
            <ac:picMk id="5" creationId="{A4291FD4-69BF-49C6-A68D-97D3669F1226}"/>
          </ac:picMkLst>
        </pc:picChg>
      </pc:sldChg>
      <pc:sldChg chg="modSp mod">
        <pc:chgData name="jensen.jensdicksen@gmail.com" userId="429696782e7f59c3" providerId="LiveId" clId="{EEEB8F73-4376-41E7-A229-EFC1B6CEBC57}" dt="2021-06-05T18:03:01.261" v="790" actId="14100"/>
        <pc:sldMkLst>
          <pc:docMk/>
          <pc:sldMk cId="1222007170" sldId="262"/>
        </pc:sldMkLst>
        <pc:picChg chg="mod">
          <ac:chgData name="jensen.jensdicksen@gmail.com" userId="429696782e7f59c3" providerId="LiveId" clId="{EEEB8F73-4376-41E7-A229-EFC1B6CEBC57}" dt="2021-06-05T18:03:01.261" v="790" actId="14100"/>
          <ac:picMkLst>
            <pc:docMk/>
            <pc:sldMk cId="1222007170" sldId="262"/>
            <ac:picMk id="5" creationId="{9334471C-D015-4556-B0EA-E2C8E39B7B1E}"/>
          </ac:picMkLst>
        </pc:picChg>
      </pc:sldChg>
      <pc:sldChg chg="del ord">
        <pc:chgData name="jensen.jensdicksen@gmail.com" userId="429696782e7f59c3" providerId="LiveId" clId="{EEEB8F73-4376-41E7-A229-EFC1B6CEBC57}" dt="2021-06-05T18:03:52.827" v="793" actId="47"/>
        <pc:sldMkLst>
          <pc:docMk/>
          <pc:sldMk cId="3330775466" sldId="266"/>
        </pc:sldMkLst>
      </pc:sldChg>
      <pc:sldChg chg="del">
        <pc:chgData name="jensen.jensdicksen@gmail.com" userId="429696782e7f59c3" providerId="LiveId" clId="{EEEB8F73-4376-41E7-A229-EFC1B6CEBC57}" dt="2021-06-05T17:38:57.822" v="1" actId="2696"/>
        <pc:sldMkLst>
          <pc:docMk/>
          <pc:sldMk cId="2266124158" sldId="269"/>
        </pc:sldMkLst>
      </pc:sldChg>
      <pc:sldChg chg="addSp delSp modSp new mod ord setBg modClrScheme chgLayout">
        <pc:chgData name="jensen.jensdicksen@gmail.com" userId="429696782e7f59c3" providerId="LiveId" clId="{EEEB8F73-4376-41E7-A229-EFC1B6CEBC57}" dt="2021-06-06T08:43:01.597" v="2123"/>
        <pc:sldMkLst>
          <pc:docMk/>
          <pc:sldMk cId="3919556419" sldId="274"/>
        </pc:sldMkLst>
        <pc:spChg chg="mod ord">
          <ac:chgData name="jensen.jensdicksen@gmail.com" userId="429696782e7f59c3" providerId="LiveId" clId="{EEEB8F73-4376-41E7-A229-EFC1B6CEBC57}" dt="2021-06-05T18:04:52.784" v="794" actId="1076"/>
          <ac:spMkLst>
            <pc:docMk/>
            <pc:sldMk cId="3919556419" sldId="274"/>
            <ac:spMk id="2" creationId="{62988F1A-E944-4D15-B247-E35F8D2581A3}"/>
          </ac:spMkLst>
        </pc:spChg>
        <pc:spChg chg="add mod ord">
          <ac:chgData name="jensen.jensdicksen@gmail.com" userId="429696782e7f59c3" providerId="LiveId" clId="{EEEB8F73-4376-41E7-A229-EFC1B6CEBC57}" dt="2021-06-05T18:19:48.309" v="1162" actId="20577"/>
          <ac:spMkLst>
            <pc:docMk/>
            <pc:sldMk cId="3919556419" sldId="274"/>
            <ac:spMk id="3" creationId="{7C626C49-F05C-4E17-8E8D-72132FA459B1}"/>
          </ac:spMkLst>
        </pc:spChg>
        <pc:spChg chg="add del">
          <ac:chgData name="jensen.jensdicksen@gmail.com" userId="429696782e7f59c3" providerId="LiveId" clId="{EEEB8F73-4376-41E7-A229-EFC1B6CEBC57}" dt="2021-06-05T17:53:23.528" v="196" actId="26606"/>
          <ac:spMkLst>
            <pc:docMk/>
            <pc:sldMk cId="3919556419" sldId="274"/>
            <ac:spMk id="9" creationId="{C1DD1A8A-57D5-4A81-AD04-532B043C5611}"/>
          </ac:spMkLst>
        </pc:spChg>
        <pc:spChg chg="add del">
          <ac:chgData name="jensen.jensdicksen@gmail.com" userId="429696782e7f59c3" providerId="LiveId" clId="{EEEB8F73-4376-41E7-A229-EFC1B6CEBC57}" dt="2021-06-05T17:53:23.528" v="196" actId="26606"/>
          <ac:spMkLst>
            <pc:docMk/>
            <pc:sldMk cId="3919556419" sldId="274"/>
            <ac:spMk id="11" creationId="{007891EC-4501-44ED-A8C8-B11B6DB767AB}"/>
          </ac:spMkLst>
        </pc:spChg>
        <pc:picChg chg="add del">
          <ac:chgData name="jensen.jensdicksen@gmail.com" userId="429696782e7f59c3" providerId="LiveId" clId="{EEEB8F73-4376-41E7-A229-EFC1B6CEBC57}" dt="2021-06-05T17:53:23.528" v="196" actId="26606"/>
          <ac:picMkLst>
            <pc:docMk/>
            <pc:sldMk cId="3919556419" sldId="274"/>
            <ac:picMk id="5" creationId="{69D64FC5-CA1F-497C-836A-FC49BE057E93}"/>
          </ac:picMkLst>
        </pc:picChg>
      </pc:sldChg>
      <pc:sldChg chg="addSp modSp new mod ord modClrScheme chgLayout">
        <pc:chgData name="jensen.jensdicksen@gmail.com" userId="429696782e7f59c3" providerId="LiveId" clId="{EEEB8F73-4376-41E7-A229-EFC1B6CEBC57}" dt="2021-06-05T18:35:38.106" v="1403" actId="20577"/>
        <pc:sldMkLst>
          <pc:docMk/>
          <pc:sldMk cId="1219196068" sldId="275"/>
        </pc:sldMkLst>
        <pc:spChg chg="mod ord">
          <ac:chgData name="jensen.jensdicksen@gmail.com" userId="429696782e7f59c3" providerId="LiveId" clId="{EEEB8F73-4376-41E7-A229-EFC1B6CEBC57}" dt="2021-06-05T18:31:37.593" v="1189" actId="27636"/>
          <ac:spMkLst>
            <pc:docMk/>
            <pc:sldMk cId="1219196068" sldId="275"/>
            <ac:spMk id="2" creationId="{8E3C828B-4EA6-4964-8CFA-A5618CC45919}"/>
          </ac:spMkLst>
        </pc:spChg>
        <pc:spChg chg="add mod ord">
          <ac:chgData name="jensen.jensdicksen@gmail.com" userId="429696782e7f59c3" providerId="LiveId" clId="{EEEB8F73-4376-41E7-A229-EFC1B6CEBC57}" dt="2021-06-05T18:35:38.106" v="1403" actId="20577"/>
          <ac:spMkLst>
            <pc:docMk/>
            <pc:sldMk cId="1219196068" sldId="275"/>
            <ac:spMk id="3" creationId="{E606A625-4FC0-4FB3-810A-FB14EAF18FC2}"/>
          </ac:spMkLst>
        </pc:spChg>
      </pc:sldChg>
      <pc:sldChg chg="modSp new mod ord">
        <pc:chgData name="jensen.jensdicksen@gmail.com" userId="429696782e7f59c3" providerId="LiveId" clId="{EEEB8F73-4376-41E7-A229-EFC1B6CEBC57}" dt="2021-06-06T08:44:44.781" v="2175" actId="1076"/>
        <pc:sldMkLst>
          <pc:docMk/>
          <pc:sldMk cId="2969138636" sldId="276"/>
        </pc:sldMkLst>
        <pc:spChg chg="mod">
          <ac:chgData name="jensen.jensdicksen@gmail.com" userId="429696782e7f59c3" providerId="LiveId" clId="{EEEB8F73-4376-41E7-A229-EFC1B6CEBC57}" dt="2021-06-06T08:44:44.781" v="2175" actId="1076"/>
          <ac:spMkLst>
            <pc:docMk/>
            <pc:sldMk cId="2969138636" sldId="276"/>
            <ac:spMk id="2" creationId="{AA832B43-F9B3-4E64-81FF-1E72BA77371B}"/>
          </ac:spMkLst>
        </pc:spChg>
        <pc:spChg chg="mod">
          <ac:chgData name="jensen.jensdicksen@gmail.com" userId="429696782e7f59c3" providerId="LiveId" clId="{EEEB8F73-4376-41E7-A229-EFC1B6CEBC57}" dt="2021-06-06T08:44:31.220" v="2174" actId="20577"/>
          <ac:spMkLst>
            <pc:docMk/>
            <pc:sldMk cId="2969138636" sldId="276"/>
            <ac:spMk id="3" creationId="{B0FDB28D-0FB9-4CBB-9ABE-7D36FB1FA06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057D8-79B3-4759-A802-6C479AFF2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4541BD6-3695-4C43-9E64-B9AD29E59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E538AAA-3F4E-440D-A027-BC27B7FB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61A3-9A12-464B-AC2B-B61CBC878E3B}" type="datetimeFigureOut">
              <a:rPr lang="da-DK" smtClean="0"/>
              <a:t>06-06-2021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CB0C6C-919E-432E-AB90-EEF99322B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3AC121D-B17D-481B-B763-E0F24024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646E9-C90D-4735-B19C-EAEC7AACA9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8739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570DC7-9517-4BB3-9DDE-F9B525178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3E671F6-59C5-4402-971D-B4364E35B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9EB4F08-9E96-44B0-836E-E0650CF6D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61A3-9A12-464B-AC2B-B61CBC878E3B}" type="datetimeFigureOut">
              <a:rPr lang="da-DK" smtClean="0"/>
              <a:t>06-06-2021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E53FE4A-5F16-4051-BABE-AAAD3ECD2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589E384-EF33-4DFE-865F-49E5C370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646E9-C90D-4735-B19C-EAEC7AACA9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7047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ADC5C0F-44D2-4563-B75D-6BED01A6C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EC40061-8941-4415-A6DC-B9EA7960B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CF7C705-8EAB-4129-8EED-0FCCD2E95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61A3-9A12-464B-AC2B-B61CBC878E3B}" type="datetimeFigureOut">
              <a:rPr lang="da-DK" smtClean="0"/>
              <a:t>06-06-2021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7AC6132-EC04-48E7-B701-7271D28AF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783729F-3692-448D-ABC7-AA13A17C2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646E9-C90D-4735-B19C-EAEC7AACA9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1712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1592F-30A9-4EFE-B7C6-B071FF1C2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D7E1219-46FA-4EEB-A5E5-3219465D0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E13508E-700A-45C1-A0F9-FB7E81E6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61A3-9A12-464B-AC2B-B61CBC878E3B}" type="datetimeFigureOut">
              <a:rPr lang="da-DK" smtClean="0"/>
              <a:t>06-06-2021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260B0D6-6E84-43FB-8876-AE1873399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4B6EB72-5E92-4CA6-B3DD-84DAC1E50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646E9-C90D-4735-B19C-EAEC7AACA9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068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D1CF8-938C-4EE0-AAEB-4B8C79D1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8EB1ABE-1E25-4988-8D78-6D59D037B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EB49C35-9EFF-4C11-BBAD-010E53DC2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61A3-9A12-464B-AC2B-B61CBC878E3B}" type="datetimeFigureOut">
              <a:rPr lang="da-DK" smtClean="0"/>
              <a:t>06-06-2021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58799BD-6634-4F0A-9435-200C12ECF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E3523B7-1241-4EF2-86BA-B9FFB31F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646E9-C90D-4735-B19C-EAEC7AACA9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831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D233D-AEDF-4191-8B45-93357298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AD51B1-0E2F-4A36-9904-A2DED1C38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63F96FC-C97F-45BF-859D-BA7DB6FF9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03C6872-3F40-4DA9-8EC0-80BE17CF3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61A3-9A12-464B-AC2B-B61CBC878E3B}" type="datetimeFigureOut">
              <a:rPr lang="da-DK" smtClean="0"/>
              <a:t>06-06-2021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710C63F-F602-4DA5-A541-407DD17CC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69749C1-8B18-4B92-80DC-8B77C621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646E9-C90D-4735-B19C-EAEC7AACA9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339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7E3FFA-6836-4FC0-B995-09B6DC76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5784DB5-7D45-4B34-9394-B05B9DB0B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C1A1533-57F5-4E86-B26C-273B30016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7DCA500-3BC1-4706-8EC2-0346CEE34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AEB88A8-60B5-4474-8EAE-648152B15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C4D5CBC-294F-4CE6-B4FC-9B7353A64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61A3-9A12-464B-AC2B-B61CBC878E3B}" type="datetimeFigureOut">
              <a:rPr lang="da-DK" smtClean="0"/>
              <a:t>06-06-2021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2EECB85-335F-48D8-8D30-92950104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A079883-6B27-4DDE-B598-36D8F9A7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646E9-C90D-4735-B19C-EAEC7AACA9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1957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61852-9681-404E-B6C6-6D5B082A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3A9914C-334D-430E-B922-F0859C90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61A3-9A12-464B-AC2B-B61CBC878E3B}" type="datetimeFigureOut">
              <a:rPr lang="da-DK" smtClean="0"/>
              <a:t>06-06-2021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62B805C-8874-4E8D-BDDE-94E686A7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A531EE7-37F7-4E1A-8E23-479209734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646E9-C90D-4735-B19C-EAEC7AACA9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413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89F42FB-D7BF-47BE-87C4-4B6FC79EF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61A3-9A12-464B-AC2B-B61CBC878E3B}" type="datetimeFigureOut">
              <a:rPr lang="da-DK" smtClean="0"/>
              <a:t>06-06-2021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C66F7BE-DFF3-4A66-83C8-4ECEA23DA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ECF8642-FC0B-416C-A421-A39B9F59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646E9-C90D-4735-B19C-EAEC7AACA9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07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8E79B-3DDA-4115-87F6-7890411E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E2854FA-C6E9-41ED-8C5A-51E19702D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F5FC4BF-2D7D-4796-81EA-364528E00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BE2B73B-27AA-481B-B8DA-10B5FE51F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61A3-9A12-464B-AC2B-B61CBC878E3B}" type="datetimeFigureOut">
              <a:rPr lang="da-DK" smtClean="0"/>
              <a:t>06-06-2021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D3D6482-8CEF-46B6-95DF-E7EA044E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7664342-B770-45C3-9228-DD0D7FB0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646E9-C90D-4735-B19C-EAEC7AACA9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4393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1255B-E316-4062-AAAC-99B076745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FF7B03FA-9DE9-4C30-B9C2-A575582551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A528C60-1A88-4B61-9E92-36B816155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D32C560-DE6E-4E6C-84B7-050CC88F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61A3-9A12-464B-AC2B-B61CBC878E3B}" type="datetimeFigureOut">
              <a:rPr lang="da-DK" smtClean="0"/>
              <a:t>06-06-2021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63BE61D-41C6-477A-99FC-E25AD1E2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604D424-8831-48D4-90F4-F48021753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646E9-C90D-4735-B19C-EAEC7AACA9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793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B72A574-1D6A-45C9-A18A-3C3386D5C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9DF76BA-2459-437E-B184-A906802FE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3BB625E-2FBC-4DC3-BED1-7076810B8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61A3-9A12-464B-AC2B-B61CBC878E3B}" type="datetimeFigureOut">
              <a:rPr lang="da-DK" smtClean="0"/>
              <a:t>06-06-2021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97DD17C-F197-41CC-8FAE-E01C10D45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B4B84D0-7E0E-4DAF-9ACE-93047778F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646E9-C90D-4735-B19C-EAEC7AACA9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993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290EE5E0-CACD-47B4-A37D-7DFDF6BD9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26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AEC098-478D-482E-8722-88467BA7B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69851"/>
            <a:ext cx="5238750" cy="1111250"/>
          </a:xfrm>
        </p:spPr>
        <p:txBody>
          <a:bodyPr>
            <a:normAutofit fontScale="90000"/>
          </a:bodyPr>
          <a:lstStyle/>
          <a:p>
            <a:pPr algn="ctr"/>
            <a:r>
              <a:rPr lang="da-DK" sz="2400" b="1" dirty="0"/>
              <a:t>Støttet af: </a:t>
            </a:r>
            <a:br>
              <a:rPr lang="da-DK" sz="2400" b="1" dirty="0"/>
            </a:br>
            <a:r>
              <a:rPr lang="da-DK" sz="2400" b="1" dirty="0"/>
              <a:t>Erhvervsministeriets Landdistriktspulje</a:t>
            </a:r>
            <a:br>
              <a:rPr lang="da-DK" sz="2400" b="1" dirty="0"/>
            </a:br>
            <a:r>
              <a:rPr lang="da-DK" sz="2400" b="1" dirty="0"/>
              <a:t> i 2020 med 400.000 kr. </a:t>
            </a:r>
            <a:br>
              <a:rPr lang="da-DK" sz="2400" b="1" dirty="0"/>
            </a:br>
            <a:r>
              <a:rPr lang="da-DK" sz="2400" b="1" dirty="0"/>
              <a:t>(forsøgsprojekt)</a:t>
            </a:r>
          </a:p>
        </p:txBody>
      </p:sp>
    </p:spTree>
    <p:extLst>
      <p:ext uri="{BB962C8B-B14F-4D97-AF65-F5344CB8AC3E}">
        <p14:creationId xmlns:p14="http://schemas.microsoft.com/office/powerpoint/2010/main" val="3249873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51D3FC9-7B9A-489A-B10A-20C17997A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000" y="149158"/>
            <a:ext cx="9316720" cy="6524112"/>
          </a:xfr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04DA77D-281B-4E29-9975-A67CE3EC3EC7}"/>
              </a:ext>
            </a:extLst>
          </p:cNvPr>
          <p:cNvSpPr/>
          <p:nvPr/>
        </p:nvSpPr>
        <p:spPr>
          <a:xfrm>
            <a:off x="3714750" y="184729"/>
            <a:ext cx="1600200" cy="157739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1517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27CBB943-1B0E-4267-981D-00D31B361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932" y="106680"/>
            <a:ext cx="9609545" cy="6644640"/>
          </a:xfrm>
        </p:spPr>
      </p:pic>
    </p:spTree>
    <p:extLst>
      <p:ext uri="{BB962C8B-B14F-4D97-AF65-F5344CB8AC3E}">
        <p14:creationId xmlns:p14="http://schemas.microsoft.com/office/powerpoint/2010/main" val="2165241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51D3FC9-7B9A-489A-B10A-20C17997A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100" y="166944"/>
            <a:ext cx="9316720" cy="6524112"/>
          </a:xfrm>
        </p:spPr>
      </p:pic>
      <p:sp>
        <p:nvSpPr>
          <p:cNvPr id="7" name="Rutediagram: Alternativ proces 6">
            <a:extLst>
              <a:ext uri="{FF2B5EF4-FFF2-40B4-BE49-F238E27FC236}">
                <a16:creationId xmlns:a16="http://schemas.microsoft.com/office/drawing/2014/main" id="{8A0EA9E2-B96A-497B-BFB9-312593F2D552}"/>
              </a:ext>
            </a:extLst>
          </p:cNvPr>
          <p:cNvSpPr/>
          <p:nvPr/>
        </p:nvSpPr>
        <p:spPr>
          <a:xfrm>
            <a:off x="4229100" y="3076575"/>
            <a:ext cx="1590675" cy="1114425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3E09DA7-D211-4A90-9ED0-BA4E6A4ECE27}"/>
              </a:ext>
            </a:extLst>
          </p:cNvPr>
          <p:cNvSpPr/>
          <p:nvPr/>
        </p:nvSpPr>
        <p:spPr>
          <a:xfrm>
            <a:off x="1495425" y="3733799"/>
            <a:ext cx="2447925" cy="208597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7511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6C11A570-6512-4FC5-9BDC-641C39503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8546" y="42779"/>
            <a:ext cx="9760574" cy="6815221"/>
          </a:xfrm>
        </p:spPr>
      </p:pic>
    </p:spTree>
    <p:extLst>
      <p:ext uri="{BB962C8B-B14F-4D97-AF65-F5344CB8AC3E}">
        <p14:creationId xmlns:p14="http://schemas.microsoft.com/office/powerpoint/2010/main" val="2319314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B55B6AF-4CFB-4E0B-8AA6-F7B00E33D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0960" y="108942"/>
            <a:ext cx="9733280" cy="6749058"/>
          </a:xfrm>
        </p:spPr>
      </p:pic>
    </p:spTree>
    <p:extLst>
      <p:ext uri="{BB962C8B-B14F-4D97-AF65-F5344CB8AC3E}">
        <p14:creationId xmlns:p14="http://schemas.microsoft.com/office/powerpoint/2010/main" val="3866919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88F1A-E944-4D15-B247-E35F8D258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0" y="322263"/>
            <a:ext cx="9941960" cy="983839"/>
          </a:xfrm>
        </p:spPr>
        <p:txBody>
          <a:bodyPr>
            <a:normAutofit fontScale="90000"/>
          </a:bodyPr>
          <a:lstStyle/>
          <a:p>
            <a:r>
              <a:rPr lang="da-DK" dirty="0"/>
              <a:t>Projektfinansiering for realisering: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C626C49-F05C-4E17-8E8D-72132FA45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1485901"/>
            <a:ext cx="9725025" cy="4486274"/>
          </a:xfrm>
        </p:spPr>
        <p:txBody>
          <a:bodyPr>
            <a:normAutofit/>
          </a:bodyPr>
          <a:lstStyle/>
          <a:p>
            <a:pPr algn="l"/>
            <a:r>
              <a:rPr lang="da-DK" dirty="0"/>
              <a:t>De grønne elementer kræver ekstern finansiering for at blive realiseret, og vi har nu fundamentet i orden til at gå videre med denne proces. </a:t>
            </a:r>
          </a:p>
          <a:p>
            <a:pPr algn="l"/>
            <a:endParaRPr lang="da-DK" dirty="0"/>
          </a:p>
          <a:p>
            <a:pPr algn="l"/>
            <a:r>
              <a:rPr lang="da-DK" dirty="0"/>
              <a:t>Borgerforeningen vil søge finansieringen hos blandt andet: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/>
              <a:t>Nordea fonden ”Her bor vi” kampagne (september)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 err="1"/>
              <a:t>TrygFonden</a:t>
            </a:r>
            <a:r>
              <a:rPr lang="da-DK" dirty="0"/>
              <a:t> (september)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/>
              <a:t>SE Vækstpulje (oktober)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/>
              <a:t>Real Dania (februar)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a-DK" dirty="0"/>
          </a:p>
          <a:p>
            <a:pPr algn="l"/>
            <a:r>
              <a:rPr lang="da-DK" dirty="0"/>
              <a:t>Andre gode ideer modtages </a:t>
            </a:r>
          </a:p>
        </p:txBody>
      </p:sp>
    </p:spTree>
    <p:extLst>
      <p:ext uri="{BB962C8B-B14F-4D97-AF65-F5344CB8AC3E}">
        <p14:creationId xmlns:p14="http://schemas.microsoft.com/office/powerpoint/2010/main" val="3919556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832B43-F9B3-4E64-81FF-1E72BA773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700"/>
            <a:ext cx="10515600" cy="1325563"/>
          </a:xfrm>
        </p:spPr>
        <p:txBody>
          <a:bodyPr/>
          <a:lstStyle/>
          <a:p>
            <a:pPr algn="ctr"/>
            <a:r>
              <a:rPr lang="da-DK" dirty="0"/>
              <a:t>Flere møder 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0FDB28D-0FB9-4CBB-9ABE-7D36FB1FA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Vi skal naturligvis have fat i skolen og børnehaven og præsenteret og drøftet vores tanker og ideer sammen med dem.</a:t>
            </a:r>
          </a:p>
          <a:p>
            <a:endParaRPr lang="da-DK" dirty="0"/>
          </a:p>
          <a:p>
            <a:r>
              <a:rPr lang="da-DK" dirty="0"/>
              <a:t>Er vi så heldige med vores fondsansøgninger, vil der blive indkaldt til mange flere møder omkring den endelige udformning af projekterne. </a:t>
            </a:r>
          </a:p>
          <a:p>
            <a:endParaRPr lang="da-DK" dirty="0"/>
          </a:p>
          <a:p>
            <a:r>
              <a:rPr lang="da-DK" dirty="0"/>
              <a:t>Det kan være at vi må lave projekterne over mange år alt afhængig af de midler vi kan skaffe </a:t>
            </a:r>
          </a:p>
        </p:txBody>
      </p:sp>
    </p:spTree>
    <p:extLst>
      <p:ext uri="{BB962C8B-B14F-4D97-AF65-F5344CB8AC3E}">
        <p14:creationId xmlns:p14="http://schemas.microsoft.com/office/powerpoint/2010/main" val="2969138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05F5008-9D8D-4F2D-994D-F23854BE4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80" y="0"/>
            <a:ext cx="9733280" cy="683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59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3C828B-4EA6-4964-8CFA-A5618CC45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16019"/>
          </a:xfrm>
        </p:spPr>
        <p:txBody>
          <a:bodyPr>
            <a:normAutofit fontScale="90000"/>
          </a:bodyPr>
          <a:lstStyle/>
          <a:p>
            <a:r>
              <a:rPr lang="da-DK" dirty="0"/>
              <a:t>Rammen for projektet: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606A625-4FC0-4FB3-810A-FB14EAF18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54139"/>
            <a:ext cx="9144000" cy="3603661"/>
          </a:xfrm>
        </p:spPr>
        <p:txBody>
          <a:bodyPr>
            <a:normAutofit lnSpcReduction="10000"/>
          </a:bodyPr>
          <a:lstStyle/>
          <a:p>
            <a:pPr algn="l"/>
            <a:r>
              <a:rPr lang="da-DK" dirty="0"/>
              <a:t>Projektet er et </a:t>
            </a:r>
            <a:r>
              <a:rPr lang="da-DK" dirty="0" err="1"/>
              <a:t>forprojekt</a:t>
            </a:r>
            <a:r>
              <a:rPr lang="da-DK" dirty="0"/>
              <a:t>, der går ud på at bruge vandet som ressource i resten af landsbyen bl.a. i forbindelse med de fire gennemgående og centrale veje. </a:t>
            </a:r>
          </a:p>
          <a:p>
            <a:pPr algn="l"/>
            <a:endParaRPr lang="da-DK" dirty="0"/>
          </a:p>
          <a:p>
            <a:pPr algn="l"/>
            <a:r>
              <a:rPr lang="da-DK" dirty="0"/>
              <a:t>Regnvandet skal bruges aktivt i forbindelse med:</a:t>
            </a:r>
          </a:p>
          <a:p>
            <a:pPr marL="342900" indent="-342900" algn="l">
              <a:buFontTx/>
              <a:buChar char="-"/>
            </a:pPr>
            <a:r>
              <a:rPr lang="da-DK" dirty="0"/>
              <a:t>torvearealet</a:t>
            </a:r>
          </a:p>
          <a:p>
            <a:pPr marL="342900" indent="-342900" algn="l">
              <a:buFontTx/>
              <a:buChar char="-"/>
            </a:pPr>
            <a:r>
              <a:rPr lang="da-DK" dirty="0"/>
              <a:t>skolens tagvand</a:t>
            </a:r>
          </a:p>
          <a:p>
            <a:pPr marL="342900" indent="-342900" algn="l">
              <a:buFontTx/>
              <a:buChar char="-"/>
            </a:pPr>
            <a:r>
              <a:rPr lang="da-DK" dirty="0"/>
              <a:t>”Kærlighedsstien”  </a:t>
            </a:r>
          </a:p>
          <a:p>
            <a:pPr marL="342900" indent="-342900" algn="l">
              <a:buFontTx/>
              <a:buChar char="-"/>
            </a:pPr>
            <a:r>
              <a:rPr lang="da-DK" dirty="0"/>
              <a:t>stier i og omkring landsbyen</a:t>
            </a:r>
          </a:p>
        </p:txBody>
      </p:sp>
    </p:spTree>
    <p:extLst>
      <p:ext uri="{BB962C8B-B14F-4D97-AF65-F5344CB8AC3E}">
        <p14:creationId xmlns:p14="http://schemas.microsoft.com/office/powerpoint/2010/main" val="1219196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7E81F9-8D7E-4F15-BBA2-0E09D4088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28" y="365125"/>
            <a:ext cx="2517169" cy="5717176"/>
          </a:xfrm>
        </p:spPr>
        <p:txBody>
          <a:bodyPr>
            <a:normAutofit/>
          </a:bodyPr>
          <a:lstStyle/>
          <a:p>
            <a:r>
              <a:rPr lang="da-DK" sz="2000" dirty="0"/>
              <a:t>Alle borgere i Nordenskov var den 24/9 og 19/11  indkaldt til åbne borgermøder på Nordenskov Kro for at drøfte og foreslå ønsker og ideer til de grønne elementer i Nordenskov.</a:t>
            </a:r>
            <a:br>
              <a:rPr lang="da-DK" sz="2000" dirty="0"/>
            </a:br>
            <a:br>
              <a:rPr lang="da-DK" sz="2000" dirty="0"/>
            </a:br>
            <a:r>
              <a:rPr lang="da-DK" sz="2000" dirty="0"/>
              <a:t>Det er der kommet følgende opsamling ud af: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4291FD4-69BF-49C6-A68D-97D3669F12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38475" y="220663"/>
            <a:ext cx="9153525" cy="6416675"/>
          </a:xfrm>
        </p:spPr>
      </p:pic>
    </p:spTree>
    <p:extLst>
      <p:ext uri="{BB962C8B-B14F-4D97-AF65-F5344CB8AC3E}">
        <p14:creationId xmlns:p14="http://schemas.microsoft.com/office/powerpoint/2010/main" val="4019884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FAC54-F6C2-4B05-9796-75F8C3744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3264A9A-22C9-47DD-AD94-0DFD5B959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84ADA18-2647-4796-8B87-E57837329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23825"/>
            <a:ext cx="1122045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99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ABDBE91-FC3C-4272-A7A6-6B7B5990B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83" b="41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1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51D3FC9-7B9A-489A-B10A-20C17997A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071" y="60806"/>
            <a:ext cx="9619858" cy="6736387"/>
          </a:xfrm>
        </p:spPr>
      </p:pic>
      <p:sp>
        <p:nvSpPr>
          <p:cNvPr id="7" name="Rutediagram: Alternativ proces 6">
            <a:extLst>
              <a:ext uri="{FF2B5EF4-FFF2-40B4-BE49-F238E27FC236}">
                <a16:creationId xmlns:a16="http://schemas.microsoft.com/office/drawing/2014/main" id="{8A0EA9E2-B96A-497B-BFB9-312593F2D552}"/>
              </a:ext>
            </a:extLst>
          </p:cNvPr>
          <p:cNvSpPr/>
          <p:nvPr/>
        </p:nvSpPr>
        <p:spPr>
          <a:xfrm>
            <a:off x="4229100" y="3076575"/>
            <a:ext cx="1590675" cy="1114425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3E09DA7-D211-4A90-9ED0-BA4E6A4ECE27}"/>
              </a:ext>
            </a:extLst>
          </p:cNvPr>
          <p:cNvSpPr/>
          <p:nvPr/>
        </p:nvSpPr>
        <p:spPr>
          <a:xfrm>
            <a:off x="4057650" y="2924174"/>
            <a:ext cx="1666875" cy="138112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8545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334471C-D015-4556-B0EA-E2C8E39B7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42" b="4255"/>
          <a:stretch/>
        </p:blipFill>
        <p:spPr>
          <a:xfrm>
            <a:off x="-142875" y="-79082"/>
            <a:ext cx="12334875" cy="69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07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51D3FC9-7B9A-489A-B10A-20C17997A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100" y="149158"/>
            <a:ext cx="9316720" cy="6524112"/>
          </a:xfr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8C4F032-18C9-43CF-B6C1-C9844A744DB3}"/>
              </a:ext>
            </a:extLst>
          </p:cNvPr>
          <p:cNvSpPr/>
          <p:nvPr/>
        </p:nvSpPr>
        <p:spPr>
          <a:xfrm>
            <a:off x="3362325" y="5534025"/>
            <a:ext cx="1438275" cy="113924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7724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D4721BD-19A2-454A-A20A-5F96520DB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136" y="43039"/>
            <a:ext cx="9972504" cy="6814961"/>
          </a:xfrm>
        </p:spPr>
      </p:pic>
    </p:spTree>
    <p:extLst>
      <p:ext uri="{BB962C8B-B14F-4D97-AF65-F5344CB8AC3E}">
        <p14:creationId xmlns:p14="http://schemas.microsoft.com/office/powerpoint/2010/main" val="3554211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248</Words>
  <Application>Microsoft Office PowerPoint</Application>
  <PresentationFormat>Widescreen</PresentationFormat>
  <Paragraphs>26</Paragraphs>
  <Slides>17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Office-tema</vt:lpstr>
      <vt:lpstr>Støttet af:  Erhvervsministeriets Landdistriktspulje  i 2020 med 400.000 kr.  (forsøgsprojekt)</vt:lpstr>
      <vt:lpstr>Rammen for projektet:</vt:lpstr>
      <vt:lpstr>Alle borgere i Nordenskov var den 24/9 og 19/11  indkaldt til åbne borgermøder på Nordenskov Kro for at drøfte og foreslå ønsker og ideer til de grønne elementer i Nordenskov.  Det er der kommet følgende opsamling ud af: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Projektfinansiering for realisering:</vt:lpstr>
      <vt:lpstr>Flere møder ?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jensen.jensdicksen@gmail.com</dc:creator>
  <cp:lastModifiedBy>jensen.jensdicksen@gmail.com</cp:lastModifiedBy>
  <cp:revision>2</cp:revision>
  <dcterms:created xsi:type="dcterms:W3CDTF">2021-06-05T10:02:40Z</dcterms:created>
  <dcterms:modified xsi:type="dcterms:W3CDTF">2021-06-06T08:44:47Z</dcterms:modified>
</cp:coreProperties>
</file>